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71" r:id="rId6"/>
    <p:sldId id="257" r:id="rId7"/>
    <p:sldId id="258" r:id="rId8"/>
    <p:sldId id="274" r:id="rId9"/>
    <p:sldId id="264" r:id="rId10"/>
    <p:sldId id="268" r:id="rId11"/>
    <p:sldId id="269" r:id="rId12"/>
    <p:sldId id="263" r:id="rId13"/>
    <p:sldId id="272" r:id="rId14"/>
    <p:sldId id="259" r:id="rId15"/>
    <p:sldId id="265" r:id="rId16"/>
    <p:sldId id="266" r:id="rId17"/>
    <p:sldId id="270" r:id="rId18"/>
    <p:sldId id="260" r:id="rId19"/>
    <p:sldId id="261" r:id="rId20"/>
    <p:sldId id="267" r:id="rId21"/>
    <p:sldId id="262" r:id="rId22"/>
    <p:sldId id="27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92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3A8FF-8562-436F-8D1D-1A5B705D2715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79CB-1BD5-4BD7-8D5C-D35CFF1E2E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635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3A8FF-8562-436F-8D1D-1A5B705D2715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79CB-1BD5-4BD7-8D5C-D35CFF1E2E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57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3A8FF-8562-436F-8D1D-1A5B705D2715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79CB-1BD5-4BD7-8D5C-D35CFF1E2E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517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3A8FF-8562-436F-8D1D-1A5B705D2715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79CB-1BD5-4BD7-8D5C-D35CFF1E2E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455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3A8FF-8562-436F-8D1D-1A5B705D2715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79CB-1BD5-4BD7-8D5C-D35CFF1E2E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506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3A8FF-8562-436F-8D1D-1A5B705D2715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79CB-1BD5-4BD7-8D5C-D35CFF1E2E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669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3A8FF-8562-436F-8D1D-1A5B705D2715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79CB-1BD5-4BD7-8D5C-D35CFF1E2E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203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3A8FF-8562-436F-8D1D-1A5B705D2715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79CB-1BD5-4BD7-8D5C-D35CFF1E2E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929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3A8FF-8562-436F-8D1D-1A5B705D2715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79CB-1BD5-4BD7-8D5C-D35CFF1E2E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185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3A8FF-8562-436F-8D1D-1A5B705D2715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79CB-1BD5-4BD7-8D5C-D35CFF1E2E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880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3A8FF-8562-436F-8D1D-1A5B705D2715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79CB-1BD5-4BD7-8D5C-D35CFF1E2E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019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3A8FF-8562-436F-8D1D-1A5B705D2715}" type="datetimeFigureOut">
              <a:rPr lang="en-GB" smtClean="0"/>
              <a:t>26/08/2026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379CB-1BD5-4BD7-8D5C-D35CFF1E2E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718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1793" y="629442"/>
            <a:ext cx="5728413" cy="56086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562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C0DDCC0-9052-4F8A-9275-CF71A95884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407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6898EF3-89E0-4A58-995A-DFDAE96DB2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183"/>
          <a:stretch/>
        </p:blipFill>
        <p:spPr>
          <a:xfrm>
            <a:off x="531443" y="3603812"/>
            <a:ext cx="8626588" cy="305458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096000" y="232152"/>
            <a:ext cx="53536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0" i="0" u="none" strike="noStrike" dirty="0">
                <a:solidFill>
                  <a:srgbClr val="FFFF00"/>
                </a:solidFill>
                <a:effectLst/>
              </a:rPr>
              <a:t>Welcome to Year </a:t>
            </a:r>
            <a:r>
              <a:rPr lang="en-US" sz="4000" dirty="0">
                <a:solidFill>
                  <a:srgbClr val="FFFF00"/>
                </a:solidFill>
              </a:rPr>
              <a:t>3 and 4</a:t>
            </a:r>
            <a:r>
              <a:rPr lang="en-US" sz="4000" b="0" i="0" dirty="0">
                <a:solidFill>
                  <a:srgbClr val="FFFF00"/>
                </a:solidFill>
                <a:effectLst/>
              </a:rPr>
              <a:t>​</a:t>
            </a:r>
            <a:endParaRPr lang="en-GB" sz="4000" dirty="0">
              <a:solidFill>
                <a:srgbClr val="FFFF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3E33BD9-4BF4-451D-A7D5-84A0A2B1E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443" y="154621"/>
            <a:ext cx="5194115" cy="29242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BCAA1C6-401B-435E-8C78-27E9E1DD7A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4642" y="1122248"/>
            <a:ext cx="4937221" cy="270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413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4988" y="615820"/>
            <a:ext cx="9451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solidFill>
                  <a:srgbClr val="FFFF00"/>
                </a:solidFill>
              </a:rPr>
              <a:t>Meet your  3/4 teachers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66327" y="1912776"/>
            <a:ext cx="79310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rgbClr val="FFFF00"/>
                </a:solidFill>
              </a:rPr>
              <a:t>Mrs Ellson year 3/4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4000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rgbClr val="FFFF00"/>
                </a:solidFill>
              </a:rPr>
              <a:t>Mrs Bromley year 3/4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4000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rgbClr val="FFFF00"/>
                </a:solidFill>
              </a:rPr>
              <a:t>Mrs Sumner year 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4000" dirty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4000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2652" y="2099388"/>
            <a:ext cx="4194165" cy="382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385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563786-E562-46AB-843E-3CD387984F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612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4988" y="615820"/>
            <a:ext cx="9451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solidFill>
                  <a:srgbClr val="FFFF00"/>
                </a:solidFill>
              </a:rPr>
              <a:t>School day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66327" y="1912776"/>
            <a:ext cx="79310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FF00"/>
                </a:solidFill>
              </a:rPr>
              <a:t>Registration : 8:40 &gt; 8:50</a:t>
            </a:r>
          </a:p>
          <a:p>
            <a:endParaRPr lang="en-GB" sz="4000" dirty="0">
              <a:solidFill>
                <a:srgbClr val="FFFF00"/>
              </a:solidFill>
            </a:endParaRPr>
          </a:p>
          <a:p>
            <a:r>
              <a:rPr lang="en-GB" sz="4000" dirty="0">
                <a:solidFill>
                  <a:srgbClr val="FFFF00"/>
                </a:solidFill>
              </a:rPr>
              <a:t>Playtime : 10:45 &gt; 11:00</a:t>
            </a:r>
          </a:p>
          <a:p>
            <a:endParaRPr lang="en-GB" sz="4000" dirty="0">
              <a:solidFill>
                <a:srgbClr val="FFFF00"/>
              </a:solidFill>
            </a:endParaRPr>
          </a:p>
          <a:p>
            <a:r>
              <a:rPr lang="en-GB" sz="4000" dirty="0">
                <a:solidFill>
                  <a:srgbClr val="FFFF00"/>
                </a:solidFill>
              </a:rPr>
              <a:t>Dinnertime : 12 :15 &gt; 1:15</a:t>
            </a:r>
          </a:p>
          <a:p>
            <a:endParaRPr lang="en-GB" sz="4000" dirty="0">
              <a:solidFill>
                <a:srgbClr val="FFFF00"/>
              </a:solidFill>
            </a:endParaRPr>
          </a:p>
          <a:p>
            <a:r>
              <a:rPr lang="en-GB" sz="4000" dirty="0" err="1">
                <a:solidFill>
                  <a:srgbClr val="FFFF00"/>
                </a:solidFill>
              </a:rPr>
              <a:t>Hometime</a:t>
            </a:r>
            <a:r>
              <a:rPr lang="en-GB" sz="4000" dirty="0">
                <a:solidFill>
                  <a:srgbClr val="FFFF00"/>
                </a:solidFill>
              </a:rPr>
              <a:t> : 3:15</a:t>
            </a:r>
          </a:p>
        </p:txBody>
      </p:sp>
    </p:spTree>
    <p:extLst>
      <p:ext uri="{BB962C8B-B14F-4D97-AF65-F5344CB8AC3E}">
        <p14:creationId xmlns:p14="http://schemas.microsoft.com/office/powerpoint/2010/main" val="1681315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5902" y="419877"/>
            <a:ext cx="1129004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solidFill>
                  <a:srgbClr val="FFFF00"/>
                </a:solidFill>
              </a:rPr>
              <a:t>School uniform - https://www.uniform-direct.com/acatalog/Barleycroft-Primary-School.html</a:t>
            </a: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endParaRPr lang="en-GB" sz="4000" u="sng" dirty="0">
              <a:solidFill>
                <a:srgbClr val="FFFF00"/>
              </a:solidFill>
            </a:endParaRPr>
          </a:p>
          <a:p>
            <a:pPr algn="r"/>
            <a:endParaRPr lang="en-GB" sz="4000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66057" y="1766049"/>
            <a:ext cx="1008712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rgbClr val="FFFF00"/>
                </a:solidFill>
                <a:effectLst/>
                <a:latin typeface="-apple-system-body"/>
              </a:rPr>
              <a:t>Navy sweatshirt, jumper or cardigan — logo optional.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rgbClr val="FFFF00"/>
                </a:solidFill>
                <a:effectLst/>
                <a:latin typeface="-apple-system-body"/>
              </a:rPr>
              <a:t>White/pale blue shirt or polo shirt.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rgbClr val="FFFF00"/>
                </a:solidFill>
                <a:effectLst/>
                <a:latin typeface="-apple-system-body"/>
              </a:rPr>
              <a:t>Grey/black trousers, skirt or shorts.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rgbClr val="FFFF00"/>
                </a:solidFill>
                <a:effectLst/>
                <a:latin typeface="-apple-system-body"/>
              </a:rPr>
              <a:t>Blue gingham dress in summer.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rgbClr val="FFFF00"/>
                </a:solidFill>
                <a:effectLst/>
                <a:latin typeface="-apple-system-body"/>
              </a:rPr>
              <a:t>Dark, sensible shoes — no heels.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4000" b="0" i="0" dirty="0">
                <a:solidFill>
                  <a:srgbClr val="FFFF00"/>
                </a:solidFill>
                <a:effectLst/>
                <a:latin typeface="-apple-system-body"/>
              </a:rPr>
              <a:t>Religious headwear: black, grey or navy.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96335" y="1650984"/>
            <a:ext cx="3778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2021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996335" y="1650984"/>
            <a:ext cx="3778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>
              <a:solidFill>
                <a:srgbClr val="FFFF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AB8E47-8FA1-463C-99A4-FDB7DEB8C5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5389" y="487052"/>
            <a:ext cx="8926606" cy="595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3916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5902" y="419877"/>
            <a:ext cx="1129004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solidFill>
                  <a:srgbClr val="FFFF00"/>
                </a:solidFill>
              </a:rPr>
              <a:t>P.E</a:t>
            </a: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endParaRPr lang="en-GB" sz="4000" u="sng" dirty="0">
              <a:solidFill>
                <a:srgbClr val="FFFF00"/>
              </a:solidFill>
            </a:endParaRPr>
          </a:p>
          <a:p>
            <a:pPr algn="r"/>
            <a:r>
              <a:rPr lang="en-GB" sz="4000" dirty="0">
                <a:solidFill>
                  <a:srgbClr val="FFFF00"/>
                </a:solidFill>
              </a:rPr>
              <a:t>Mrs Bromley – Monday</a:t>
            </a:r>
          </a:p>
          <a:p>
            <a:pPr algn="r"/>
            <a:endParaRPr lang="en-GB" sz="4000" dirty="0">
              <a:solidFill>
                <a:srgbClr val="FFFF00"/>
              </a:solidFill>
            </a:endParaRPr>
          </a:p>
          <a:p>
            <a:pPr algn="r"/>
            <a:r>
              <a:rPr lang="en-GB" sz="4000" dirty="0">
                <a:solidFill>
                  <a:srgbClr val="FFFF00"/>
                </a:solidFill>
              </a:rPr>
              <a:t>Mrs Sumner – Monday  </a:t>
            </a:r>
          </a:p>
          <a:p>
            <a:pPr algn="r"/>
            <a:endParaRPr lang="en-GB" sz="4000" dirty="0">
              <a:solidFill>
                <a:srgbClr val="FFFF00"/>
              </a:solidFill>
            </a:endParaRPr>
          </a:p>
          <a:p>
            <a:pPr algn="r"/>
            <a:r>
              <a:rPr lang="en-GB" sz="4000" dirty="0">
                <a:solidFill>
                  <a:srgbClr val="FFFF00"/>
                </a:solidFill>
              </a:rPr>
              <a:t>Mrs Ellson - Wednesday</a:t>
            </a:r>
          </a:p>
          <a:p>
            <a:pPr algn="r"/>
            <a:endParaRPr lang="en-GB" sz="4000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7747" y="1511559"/>
            <a:ext cx="46839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96335" y="1650984"/>
            <a:ext cx="3778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779" y="781402"/>
            <a:ext cx="3091238" cy="3538731"/>
          </a:xfrm>
          <a:prstGeom prst="rect">
            <a:avLst/>
          </a:prstGeom>
        </p:spPr>
      </p:pic>
      <p:pic>
        <p:nvPicPr>
          <p:cNvPr id="1026" name="Picture 2" descr="Image result for winter p.e ki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358" y="4901001"/>
            <a:ext cx="2838450" cy="160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82260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5902" y="419877"/>
            <a:ext cx="1129004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endParaRPr lang="en-GB" sz="4000" u="sng" dirty="0">
              <a:solidFill>
                <a:srgbClr val="FFFF00"/>
              </a:solidFill>
            </a:endParaRPr>
          </a:p>
          <a:p>
            <a:pPr algn="r"/>
            <a:endParaRPr lang="en-GB" sz="4000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7747" y="1511559"/>
            <a:ext cx="46839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96335" y="1650984"/>
            <a:ext cx="3778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>
              <a:solidFill>
                <a:srgbClr val="FFFF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78D11C-006A-4CF3-9205-0837F8D8EC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2874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894" y="419878"/>
            <a:ext cx="11290041" cy="7802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solidFill>
                  <a:srgbClr val="FFFF00"/>
                </a:solidFill>
              </a:rPr>
              <a:t>Project</a:t>
            </a:r>
          </a:p>
          <a:p>
            <a:pPr algn="ctr"/>
            <a:endParaRPr lang="en-GB" sz="1050" u="sng" dirty="0">
              <a:solidFill>
                <a:srgbClr val="FFFF00"/>
              </a:solidFill>
            </a:endParaRPr>
          </a:p>
          <a:p>
            <a:r>
              <a:rPr lang="en-GB" sz="4000" u="sng" dirty="0">
                <a:solidFill>
                  <a:srgbClr val="FFFF00"/>
                </a:solidFill>
              </a:rPr>
              <a:t>Who built Britain?</a:t>
            </a:r>
          </a:p>
          <a:p>
            <a:endParaRPr lang="en-GB" sz="1050" u="sng" dirty="0">
              <a:solidFill>
                <a:srgbClr val="FFFF00"/>
              </a:solidFill>
            </a:endParaRPr>
          </a:p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4000" dirty="0">
                <a:solidFill>
                  <a:srgbClr val="FFFF00"/>
                </a:solidFill>
              </a:rPr>
              <a:t>Visit to Beacon Hill / Woodhouse Eaves</a:t>
            </a:r>
          </a:p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4000" dirty="0">
                <a:solidFill>
                  <a:srgbClr val="FFFF00"/>
                </a:solidFill>
              </a:rPr>
              <a:t>Geography: Maps, compass skills and settlements</a:t>
            </a:r>
          </a:p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4000" dirty="0">
                <a:solidFill>
                  <a:srgbClr val="FFFF00"/>
                </a:solidFill>
              </a:rPr>
              <a:t>History: Stone Age life and how Britain changed, leading into Roman Britain.</a:t>
            </a:r>
          </a:p>
          <a:p>
            <a:pPr marL="571500" lvl="0" indent="-571500">
              <a:buFont typeface="Wingdings" panose="05000000000000000000" pitchFamily="2" charset="2"/>
              <a:buChar char="§"/>
            </a:pPr>
            <a:r>
              <a:rPr lang="en-US" sz="4000" dirty="0">
                <a:solidFill>
                  <a:srgbClr val="FFFF00"/>
                </a:solidFill>
              </a:rPr>
              <a:t>Art &amp; DT: Stone Age cave art, homes, tools and </a:t>
            </a:r>
            <a:r>
              <a:rPr lang="en-US" sz="4000" dirty="0" err="1">
                <a:solidFill>
                  <a:srgbClr val="FFFF00"/>
                </a:solidFill>
              </a:rPr>
              <a:t>jewellery</a:t>
            </a:r>
            <a:r>
              <a:rPr lang="en-US" sz="4000" dirty="0">
                <a:solidFill>
                  <a:srgbClr val="FFFF00"/>
                </a:solidFill>
              </a:rPr>
              <a:t>, followed by Roman-inspired design and making. </a:t>
            </a:r>
          </a:p>
          <a:p>
            <a:pPr marL="571500" lvl="0" indent="-571500">
              <a:buFont typeface="Wingdings" panose="05000000000000000000" pitchFamily="2" charset="2"/>
              <a:buChar char="§"/>
            </a:pPr>
            <a:endParaRPr lang="en-GB" sz="4000" dirty="0">
              <a:solidFill>
                <a:srgbClr val="FFFF00"/>
              </a:solidFill>
            </a:endParaRPr>
          </a:p>
          <a:p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31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894" y="419878"/>
            <a:ext cx="1129004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solidFill>
                  <a:srgbClr val="FFFF00"/>
                </a:solidFill>
              </a:rPr>
              <a:t>Literacy Curriculum</a:t>
            </a: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A23C26C-E361-42E9-B3C5-5FE01D8914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7875" y="1576472"/>
            <a:ext cx="3213344" cy="35463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017DACF-097F-4872-AE2F-4E9B2151A0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232" y="1626301"/>
            <a:ext cx="3557262" cy="344667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B349BFB-C255-46CD-B996-769074994B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781" y="1626302"/>
            <a:ext cx="2663199" cy="3546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1916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894" y="419878"/>
            <a:ext cx="1129004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solidFill>
                  <a:srgbClr val="FFFF00"/>
                </a:solidFill>
              </a:rPr>
              <a:t>Literacy Curriculum</a:t>
            </a: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7A6512-06BB-4B9B-A0F5-389D189A37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187" y="1395876"/>
            <a:ext cx="10747683" cy="477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2945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894" y="419878"/>
            <a:ext cx="1129004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>
                <a:solidFill>
                  <a:srgbClr val="FFFF00"/>
                </a:solidFill>
              </a:rPr>
              <a:t>Curriculum</a:t>
            </a: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7828" y="2043384"/>
            <a:ext cx="3778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FF00"/>
                </a:solidFill>
              </a:rPr>
              <a:t>Power Maths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828" y="2751270"/>
            <a:ext cx="5363158" cy="38607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52BF94-5C50-4ADA-83F2-FAB830CF18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2106" y="49530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9430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894" y="419878"/>
            <a:ext cx="1129004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>
                <a:solidFill>
                  <a:srgbClr val="FFFF00"/>
                </a:solidFill>
              </a:rPr>
              <a:t>Curriculum</a:t>
            </a: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7828" y="2043384"/>
            <a:ext cx="3778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FF00"/>
                </a:solidFill>
              </a:rPr>
              <a:t>Power Maths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828" y="2751270"/>
            <a:ext cx="5363158" cy="38607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52BF94-5C50-4ADA-83F2-FAB830CF18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2106" y="49530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4207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306" y="485191"/>
            <a:ext cx="1129004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solidFill>
                  <a:srgbClr val="FFFF00"/>
                </a:solidFill>
              </a:rPr>
              <a:t>Homework</a:t>
            </a: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7747" y="1511559"/>
            <a:ext cx="46839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96335" y="1650984"/>
            <a:ext cx="3778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>
              <a:solidFill>
                <a:srgbClr val="FFFF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5575" y="1650984"/>
            <a:ext cx="3140698" cy="459462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551714" y="1650984"/>
            <a:ext cx="579431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GB" sz="3200" dirty="0">
                <a:solidFill>
                  <a:srgbClr val="FFFF00"/>
                </a:solidFill>
              </a:rPr>
              <a:t>Reading 5 x week</a:t>
            </a:r>
          </a:p>
          <a:p>
            <a:pPr marL="514350" indent="-514350">
              <a:buAutoNum type="arabicPeriod"/>
            </a:pPr>
            <a:endParaRPr lang="en-GB" sz="3200" dirty="0">
              <a:solidFill>
                <a:srgbClr val="FFFF00"/>
              </a:solidFill>
            </a:endParaRPr>
          </a:p>
          <a:p>
            <a:pPr marL="514350" indent="-514350">
              <a:buAutoNum type="arabicPeriod"/>
            </a:pPr>
            <a:r>
              <a:rPr lang="en-GB" sz="3200" dirty="0">
                <a:solidFill>
                  <a:srgbClr val="FFFF00"/>
                </a:solidFill>
              </a:rPr>
              <a:t>Maths 5 x week</a:t>
            </a:r>
          </a:p>
          <a:p>
            <a:pPr marL="514350" indent="-514350">
              <a:buAutoNum type="arabicPeriod"/>
            </a:pPr>
            <a:endParaRPr lang="en-GB" sz="3200" dirty="0">
              <a:solidFill>
                <a:srgbClr val="FFFF00"/>
              </a:solidFill>
            </a:endParaRPr>
          </a:p>
          <a:p>
            <a:pPr marL="514350" indent="-514350">
              <a:buAutoNum type="arabicPeriod"/>
            </a:pPr>
            <a:r>
              <a:rPr lang="en-GB" sz="3200" dirty="0">
                <a:solidFill>
                  <a:srgbClr val="FFFF00"/>
                </a:solidFill>
              </a:rPr>
              <a:t>Real Project homework </a:t>
            </a:r>
          </a:p>
          <a:p>
            <a:r>
              <a:rPr lang="en-GB" sz="3200" dirty="0">
                <a:solidFill>
                  <a:srgbClr val="FFFF00"/>
                </a:solidFill>
              </a:rPr>
              <a:t>      Once a week</a:t>
            </a:r>
          </a:p>
        </p:txBody>
      </p:sp>
    </p:spTree>
    <p:extLst>
      <p:ext uri="{BB962C8B-B14F-4D97-AF65-F5344CB8AC3E}">
        <p14:creationId xmlns:p14="http://schemas.microsoft.com/office/powerpoint/2010/main" val="27956277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5902" y="419877"/>
            <a:ext cx="1129004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solidFill>
                  <a:srgbClr val="FFFF00"/>
                </a:solidFill>
              </a:rPr>
              <a:t>Snacks</a:t>
            </a: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pPr algn="ctr"/>
            <a:endParaRPr lang="en-GB" sz="4000" u="sng" dirty="0">
              <a:solidFill>
                <a:srgbClr val="FFFF00"/>
              </a:solidFill>
            </a:endParaRPr>
          </a:p>
          <a:p>
            <a:endParaRPr lang="en-GB" sz="4000" u="sng" dirty="0">
              <a:solidFill>
                <a:srgbClr val="FFFF00"/>
              </a:solidFill>
            </a:endParaRPr>
          </a:p>
          <a:p>
            <a:pPr algn="r"/>
            <a:endParaRPr lang="en-GB" sz="4000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7747" y="1511559"/>
            <a:ext cx="46839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96335" y="1650984"/>
            <a:ext cx="3778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>
              <a:solidFill>
                <a:srgbClr val="FFFF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A29887-04E2-46CE-A0BC-17A147BAB3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4455" y="1377189"/>
            <a:ext cx="6363089" cy="488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9433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6D3251-F7BE-4838-B0B1-7E6B18D85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6858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B261A7E-3BD3-467E-AE0E-B616D09B5F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368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9ABB51447236044AC863EDBE31A6EE2" ma:contentTypeVersion="10" ma:contentTypeDescription="Create a new document." ma:contentTypeScope="" ma:versionID="d023b675a6a779a082220bbfbd0c9972">
  <xsd:schema xmlns:xsd="http://www.w3.org/2001/XMLSchema" xmlns:xs="http://www.w3.org/2001/XMLSchema" xmlns:p="http://schemas.microsoft.com/office/2006/metadata/properties" xmlns:ns3="50a3b245-93f2-4832-a7ed-306f0144989e" xmlns:ns4="82e06692-03c4-45e0-88a9-ee9eebe7040e" targetNamespace="http://schemas.microsoft.com/office/2006/metadata/properties" ma:root="true" ma:fieldsID="aedc3af1be73d6ad248c8b9f7d28302d" ns3:_="" ns4:_="">
    <xsd:import namespace="50a3b245-93f2-4832-a7ed-306f0144989e"/>
    <xsd:import namespace="82e06692-03c4-45e0-88a9-ee9eebe7040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ingHintHash" minOccurs="0"/>
                <xsd:element ref="ns3:SharedWithDetails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3b245-93f2-4832-a7ed-306f0144989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e06692-03c4-45e0-88a9-ee9eebe704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53B370-31A2-4B83-A614-92DA967ACC2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82e06692-03c4-45e0-88a9-ee9eebe7040e"/>
    <ds:schemaRef ds:uri="50a3b245-93f2-4832-a7ed-306f0144989e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7D1BEF7-B007-434A-ACE4-2225671ACC4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CC1B94B-7FCF-4DF4-82AA-1C33C535F30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3b245-93f2-4832-a7ed-306f0144989e"/>
    <ds:schemaRef ds:uri="82e06692-03c4-45e0-88a9-ee9eebe70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1496</TotalTime>
  <Words>211</Words>
  <Application>Microsoft Office PowerPoint</Application>
  <PresentationFormat>Widescreen</PresentationFormat>
  <Paragraphs>70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-apple-system-body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Debbie George</dc:creator>
  <cp:lastModifiedBy>Rebecca Dulieu</cp:lastModifiedBy>
  <cp:revision>12</cp:revision>
  <dcterms:created xsi:type="dcterms:W3CDTF">2019-09-10T11:47:45Z</dcterms:created>
  <dcterms:modified xsi:type="dcterms:W3CDTF">2026-08-26T07:30:36Z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0x01010039ABB51447236044AC863EDBE31A6EE2</vt:lpwstr>
  </property>
</Properties>
</file>