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69" d="100"/>
          <a:sy n="69" d="100"/>
        </p:scale>
        <p:origin x="2011" y="7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11/7/2022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</a:t>
            </a:r>
            <a:r>
              <a:rPr lang="en-GB" sz="2000" b="1" dirty="0" smtClean="0"/>
              <a:t>Department for Education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1786</TotalTime>
  <Words>1066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Debbie Ellson</cp:lastModifiedBy>
  <cp:revision>114</cp:revision>
  <dcterms:created xsi:type="dcterms:W3CDTF">2017-04-18T10:43:24Z</dcterms:created>
  <dcterms:modified xsi:type="dcterms:W3CDTF">2022-11-07T09:46:29Z</dcterms:modified>
  <cp:category/>
</cp:coreProperties>
</file>