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9" r:id="rId5"/>
    <p:sldId id="26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anham" userId="a0b9baef-9214-4b00-8966-ca6cd11dd7ca" providerId="ADAL" clId="{2B742F0F-2F6B-4F9F-B2EA-3F872E0C2E56}"/>
    <pc:docChg chg="custSel delSld modSld sldOrd">
      <pc:chgData name="James Canham" userId="a0b9baef-9214-4b00-8966-ca6cd11dd7ca" providerId="ADAL" clId="{2B742F0F-2F6B-4F9F-B2EA-3F872E0C2E56}" dt="2025-01-14T09:48:49.587" v="537" actId="1076"/>
      <pc:docMkLst>
        <pc:docMk/>
      </pc:docMkLst>
      <pc:sldChg chg="modSp mod">
        <pc:chgData name="James Canham" userId="a0b9baef-9214-4b00-8966-ca6cd11dd7ca" providerId="ADAL" clId="{2B742F0F-2F6B-4F9F-B2EA-3F872E0C2E56}" dt="2025-01-14T08:28:52.822" v="31" actId="207"/>
        <pc:sldMkLst>
          <pc:docMk/>
          <pc:sldMk cId="2737243707" sldId="256"/>
        </pc:sldMkLst>
        <pc:spChg chg="mod">
          <ac:chgData name="James Canham" userId="a0b9baef-9214-4b00-8966-ca6cd11dd7ca" providerId="ADAL" clId="{2B742F0F-2F6B-4F9F-B2EA-3F872E0C2E56}" dt="2025-01-14T08:28:52.822" v="31" actId="207"/>
          <ac:spMkLst>
            <pc:docMk/>
            <pc:sldMk cId="2737243707" sldId="256"/>
            <ac:spMk id="6" creationId="{BF9F81AE-2655-482F-B13E-C30EEFB7C5D8}"/>
          </ac:spMkLst>
        </pc:spChg>
      </pc:sldChg>
      <pc:sldChg chg="modSp mod">
        <pc:chgData name="James Canham" userId="a0b9baef-9214-4b00-8966-ca6cd11dd7ca" providerId="ADAL" clId="{2B742F0F-2F6B-4F9F-B2EA-3F872E0C2E56}" dt="2025-01-14T09:47:57.008" v="529" actId="255"/>
        <pc:sldMkLst>
          <pc:docMk/>
          <pc:sldMk cId="2974089390" sldId="258"/>
        </pc:sldMkLst>
        <pc:spChg chg="mod">
          <ac:chgData name="James Canham" userId="a0b9baef-9214-4b00-8966-ca6cd11dd7ca" providerId="ADAL" clId="{2B742F0F-2F6B-4F9F-B2EA-3F872E0C2E56}" dt="2025-01-14T09:47:57.008" v="529" actId="255"/>
          <ac:spMkLst>
            <pc:docMk/>
            <pc:sldMk cId="2974089390" sldId="258"/>
            <ac:spMk id="3" creationId="{569A5EB2-0623-48DB-9B66-326C3D56A7D7}"/>
          </ac:spMkLst>
        </pc:spChg>
        <pc:spChg chg="mod">
          <ac:chgData name="James Canham" userId="a0b9baef-9214-4b00-8966-ca6cd11dd7ca" providerId="ADAL" clId="{2B742F0F-2F6B-4F9F-B2EA-3F872E0C2E56}" dt="2025-01-14T09:44:27.453" v="400" actId="1076"/>
          <ac:spMkLst>
            <pc:docMk/>
            <pc:sldMk cId="2974089390" sldId="258"/>
            <ac:spMk id="4" creationId="{8C5CAA12-2019-47E8-9C26-5F48678B1515}"/>
          </ac:spMkLst>
        </pc:spChg>
        <pc:spChg chg="mod">
          <ac:chgData name="James Canham" userId="a0b9baef-9214-4b00-8966-ca6cd11dd7ca" providerId="ADAL" clId="{2B742F0F-2F6B-4F9F-B2EA-3F872E0C2E56}" dt="2025-01-14T09:47:41.180" v="524" actId="1076"/>
          <ac:spMkLst>
            <pc:docMk/>
            <pc:sldMk cId="2974089390" sldId="258"/>
            <ac:spMk id="8" creationId="{84629470-DEF0-418C-AD06-499556051472}"/>
          </ac:spMkLst>
        </pc:spChg>
      </pc:sldChg>
      <pc:sldChg chg="modSp mod">
        <pc:chgData name="James Canham" userId="a0b9baef-9214-4b00-8966-ca6cd11dd7ca" providerId="ADAL" clId="{2B742F0F-2F6B-4F9F-B2EA-3F872E0C2E56}" dt="2025-01-14T09:47:19.242" v="520" actId="114"/>
        <pc:sldMkLst>
          <pc:docMk/>
          <pc:sldMk cId="4024581198" sldId="259"/>
        </pc:sldMkLst>
        <pc:spChg chg="mod">
          <ac:chgData name="James Canham" userId="a0b9baef-9214-4b00-8966-ca6cd11dd7ca" providerId="ADAL" clId="{2B742F0F-2F6B-4F9F-B2EA-3F872E0C2E56}" dt="2025-01-14T09:47:19.242" v="520" actId="114"/>
          <ac:spMkLst>
            <pc:docMk/>
            <pc:sldMk cId="4024581198" sldId="259"/>
            <ac:spMk id="2" creationId="{0278D06E-9E11-4979-8616-0068B03B3206}"/>
          </ac:spMkLst>
        </pc:spChg>
      </pc:sldChg>
      <pc:sldChg chg="addSp modSp mod ord">
        <pc:chgData name="James Canham" userId="a0b9baef-9214-4b00-8966-ca6cd11dd7ca" providerId="ADAL" clId="{2B742F0F-2F6B-4F9F-B2EA-3F872E0C2E56}" dt="2025-01-14T09:48:07.836" v="531" actId="1076"/>
        <pc:sldMkLst>
          <pc:docMk/>
          <pc:sldMk cId="2056617227" sldId="260"/>
        </pc:sldMkLst>
        <pc:spChg chg="mod">
          <ac:chgData name="James Canham" userId="a0b9baef-9214-4b00-8966-ca6cd11dd7ca" providerId="ADAL" clId="{2B742F0F-2F6B-4F9F-B2EA-3F872E0C2E56}" dt="2025-01-14T09:47:12.180" v="517" actId="207"/>
          <ac:spMkLst>
            <pc:docMk/>
            <pc:sldMk cId="2056617227" sldId="260"/>
            <ac:spMk id="2" creationId="{B4D15DAD-0AAE-448E-B866-E8E2144090F3}"/>
          </ac:spMkLst>
        </pc:spChg>
        <pc:picChg chg="add mod">
          <ac:chgData name="James Canham" userId="a0b9baef-9214-4b00-8966-ca6cd11dd7ca" providerId="ADAL" clId="{2B742F0F-2F6B-4F9F-B2EA-3F872E0C2E56}" dt="2025-01-14T09:48:07.836" v="531" actId="1076"/>
          <ac:picMkLst>
            <pc:docMk/>
            <pc:sldMk cId="2056617227" sldId="260"/>
            <ac:picMk id="3" creationId="{DF3534FD-F1E4-4C8F-940E-3AF9170EA94B}"/>
          </ac:picMkLst>
        </pc:picChg>
      </pc:sldChg>
      <pc:sldChg chg="delSp modSp del mod">
        <pc:chgData name="James Canham" userId="a0b9baef-9214-4b00-8966-ca6cd11dd7ca" providerId="ADAL" clId="{2B742F0F-2F6B-4F9F-B2EA-3F872E0C2E56}" dt="2025-01-14T09:46:46.742" v="513" actId="47"/>
        <pc:sldMkLst>
          <pc:docMk/>
          <pc:sldMk cId="552310722" sldId="261"/>
        </pc:sldMkLst>
        <pc:spChg chg="mod">
          <ac:chgData name="James Canham" userId="a0b9baef-9214-4b00-8966-ca6cd11dd7ca" providerId="ADAL" clId="{2B742F0F-2F6B-4F9F-B2EA-3F872E0C2E56}" dt="2025-01-14T08:37:05.627" v="283" actId="20577"/>
          <ac:spMkLst>
            <pc:docMk/>
            <pc:sldMk cId="552310722" sldId="261"/>
            <ac:spMk id="2" creationId="{AF20E881-F731-4F5F-A7C6-6976FC4E82F8}"/>
          </ac:spMkLst>
        </pc:spChg>
        <pc:spChg chg="del mod">
          <ac:chgData name="James Canham" userId="a0b9baef-9214-4b00-8966-ca6cd11dd7ca" providerId="ADAL" clId="{2B742F0F-2F6B-4F9F-B2EA-3F872E0C2E56}" dt="2025-01-14T08:36:56.456" v="253" actId="478"/>
          <ac:spMkLst>
            <pc:docMk/>
            <pc:sldMk cId="552310722" sldId="261"/>
            <ac:spMk id="3" creationId="{0CEAFD75-92C3-4DAF-9BB1-43D422FBA405}"/>
          </ac:spMkLst>
        </pc:spChg>
      </pc:sldChg>
      <pc:sldChg chg="addSp modSp mod">
        <pc:chgData name="James Canham" userId="a0b9baef-9214-4b00-8966-ca6cd11dd7ca" providerId="ADAL" clId="{2B742F0F-2F6B-4F9F-B2EA-3F872E0C2E56}" dt="2025-01-14T09:48:49.587" v="537" actId="1076"/>
        <pc:sldMkLst>
          <pc:docMk/>
          <pc:sldMk cId="1993101511" sldId="262"/>
        </pc:sldMkLst>
        <pc:spChg chg="mod">
          <ac:chgData name="James Canham" userId="a0b9baef-9214-4b00-8966-ca6cd11dd7ca" providerId="ADAL" clId="{2B742F0F-2F6B-4F9F-B2EA-3F872E0C2E56}" dt="2025-01-14T09:48:49.587" v="537" actId="1076"/>
          <ac:spMkLst>
            <pc:docMk/>
            <pc:sldMk cId="1993101511" sldId="262"/>
            <ac:spMk id="2" creationId="{0CC4E254-60D2-4114-B0A8-878EB5446797}"/>
          </ac:spMkLst>
        </pc:spChg>
        <pc:picChg chg="add mod">
          <ac:chgData name="James Canham" userId="a0b9baef-9214-4b00-8966-ca6cd11dd7ca" providerId="ADAL" clId="{2B742F0F-2F6B-4F9F-B2EA-3F872E0C2E56}" dt="2025-01-14T09:48:45.868" v="536" actId="1076"/>
          <ac:picMkLst>
            <pc:docMk/>
            <pc:sldMk cId="1993101511" sldId="262"/>
            <ac:picMk id="3" creationId="{9BE9F0D2-3BEE-4F58-9A00-08638683DDCC}"/>
          </ac:picMkLst>
        </pc:picChg>
        <pc:picChg chg="add mod">
          <ac:chgData name="James Canham" userId="a0b9baef-9214-4b00-8966-ca6cd11dd7ca" providerId="ADAL" clId="{2B742F0F-2F6B-4F9F-B2EA-3F872E0C2E56}" dt="2025-01-14T09:48:37.931" v="535" actId="1076"/>
          <ac:picMkLst>
            <pc:docMk/>
            <pc:sldMk cId="1993101511" sldId="262"/>
            <ac:picMk id="4" creationId="{459F7B4E-62F7-42AC-98E6-F0F296A8918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7587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445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43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260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056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621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85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632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291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752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927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EAA7668-E4DD-4037-B979-1FB7B4A04F4D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8D59E81-9CD2-4AAB-B063-7D9D53AB8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82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F9F81AE-2655-482F-B13E-C30EEFB7C5D8}"/>
              </a:ext>
            </a:extLst>
          </p:cNvPr>
          <p:cNvSpPr txBox="1"/>
          <p:nvPr/>
        </p:nvSpPr>
        <p:spPr>
          <a:xfrm>
            <a:off x="587229" y="604007"/>
            <a:ext cx="1117413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Welcome to our Parent Workshop about </a:t>
            </a:r>
          </a:p>
          <a:p>
            <a:pPr algn="ctr"/>
            <a:r>
              <a:rPr 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O.P.A.L. </a:t>
            </a:r>
            <a:r>
              <a:rPr lang="en-US" sz="4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(Outdoor Play and Learning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Tuesday 21st January 2025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070BA2-7A79-4DEB-8411-6F00BEE90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1709" y="3725411"/>
            <a:ext cx="2528582" cy="252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43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9A5EB2-0623-48DB-9B66-326C3D56A7D7}"/>
              </a:ext>
            </a:extLst>
          </p:cNvPr>
          <p:cNvSpPr txBox="1"/>
          <p:nvPr/>
        </p:nvSpPr>
        <p:spPr>
          <a:xfrm>
            <a:off x="2867861" y="733333"/>
            <a:ext cx="60946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i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O.P.A.L. 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5CAA12-2019-47E8-9C26-5F48678B1515}"/>
              </a:ext>
            </a:extLst>
          </p:cNvPr>
          <p:cNvSpPr txBox="1"/>
          <p:nvPr/>
        </p:nvSpPr>
        <p:spPr>
          <a:xfrm>
            <a:off x="731940" y="2284376"/>
            <a:ext cx="100835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A mentor supported school improvement programme to better improve the provision for outdoor play.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F86613-454C-47F8-955A-F201CB46DF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7819" y="410952"/>
            <a:ext cx="1208015" cy="12080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E684A4-8664-414E-8F9B-C4FC16059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222" y="441945"/>
            <a:ext cx="1121078" cy="11414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4629470-DEF0-418C-AD06-499556051472}"/>
              </a:ext>
            </a:extLst>
          </p:cNvPr>
          <p:cNvSpPr txBox="1"/>
          <p:nvPr/>
        </p:nvSpPr>
        <p:spPr>
          <a:xfrm>
            <a:off x="2380628" y="1646146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https://outdoorplayandlearning.org.uk/our-vision/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62D340-A6EB-42B9-BEDE-39953A9D7022}"/>
              </a:ext>
            </a:extLst>
          </p:cNvPr>
          <p:cNvSpPr txBox="1"/>
          <p:nvPr/>
        </p:nvSpPr>
        <p:spPr>
          <a:xfrm>
            <a:off x="813732" y="4924338"/>
            <a:ext cx="10083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for us…cultural change that ensures Play is an integral part of the school day and is planned and resourced as much as any other curriculum subject. </a:t>
            </a:r>
            <a:endParaRPr lang="en-GB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089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D15DAD-0AAE-448E-B866-E8E2144090F3}"/>
              </a:ext>
            </a:extLst>
          </p:cNvPr>
          <p:cNvSpPr txBox="1"/>
          <p:nvPr/>
        </p:nvSpPr>
        <p:spPr>
          <a:xfrm>
            <a:off x="528506" y="536895"/>
            <a:ext cx="110902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does OPAL look like day-to-day?</a:t>
            </a:r>
          </a:p>
          <a:p>
            <a:endParaRPr lang="en-US" sz="32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allows children to free roam and access the following – </a:t>
            </a:r>
          </a:p>
          <a:p>
            <a:endParaRPr lang="en-US" sz="28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Messy Kitchen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 Station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Sandpit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Music Station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Scooters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Den-building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Lego Station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Archery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Ball games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Happier children experiencing a wider range of opportunities - less conflict!   </a:t>
            </a:r>
            <a:endParaRPr lang="en-GB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90FC78-0E1D-41F6-BB03-CEFE0E22A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8830" y="334380"/>
            <a:ext cx="1867521" cy="12427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3534FD-F1E4-4C8F-940E-3AF9170EA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07" y="319462"/>
            <a:ext cx="1121761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17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78D06E-9E11-4979-8616-0068B03B3206}"/>
              </a:ext>
            </a:extLst>
          </p:cNvPr>
          <p:cNvSpPr txBox="1"/>
          <p:nvPr/>
        </p:nvSpPr>
        <p:spPr>
          <a:xfrm>
            <a:off x="545283" y="469783"/>
            <a:ext cx="1129997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here why now ?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children need opportunities and activities to develop their social, emotional and mental wellbeing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children need opportunity to develop their speaking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have extensive outside space that can be utilized better for playtime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believe in the value and purpose of play</a:t>
            </a:r>
            <a:endParaRPr lang="en-GB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47ECCC-4F18-4E9E-BBF0-FC4167CB6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8567" y="305698"/>
            <a:ext cx="1207113" cy="12132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B72AAB-8809-4DD5-B068-B0FB1564E4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8558" y="386574"/>
            <a:ext cx="1079132" cy="109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81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C4E254-60D2-4114-B0A8-878EB5446797}"/>
              </a:ext>
            </a:extLst>
          </p:cNvPr>
          <p:cNvSpPr txBox="1"/>
          <p:nvPr/>
        </p:nvSpPr>
        <p:spPr>
          <a:xfrm>
            <a:off x="1112939" y="662730"/>
            <a:ext cx="996612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i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can parents do to help ?</a:t>
            </a:r>
          </a:p>
          <a:p>
            <a:endParaRPr lang="en-US" sz="4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Donate any toys or clothing you no longer need.</a:t>
            </a:r>
          </a:p>
          <a:p>
            <a:endParaRPr lang="en-US" sz="4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Talk to your child about their playtime experience – what do they like, not like, find difficult ?</a:t>
            </a:r>
            <a:r>
              <a:rPr lang="en-US" sz="4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GB" sz="4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E9F0D2-3BEE-4F58-9A00-08638683D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61" y="409576"/>
            <a:ext cx="1121761" cy="11461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59F7B4E-62F7-42AC-98E6-F0F296A89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6080" y="409576"/>
            <a:ext cx="1207113" cy="121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01511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120</TotalTime>
  <Words>223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Canham</dc:creator>
  <cp:lastModifiedBy>James Canham</cp:lastModifiedBy>
  <cp:revision>4</cp:revision>
  <dcterms:created xsi:type="dcterms:W3CDTF">2024-05-09T13:16:07Z</dcterms:created>
  <dcterms:modified xsi:type="dcterms:W3CDTF">2025-01-14T09:49:02Z</dcterms:modified>
</cp:coreProperties>
</file>