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63" r:id="rId5"/>
    <p:sldId id="258" r:id="rId6"/>
    <p:sldId id="259" r:id="rId7"/>
    <p:sldId id="260" r:id="rId8"/>
    <p:sldId id="262" r:id="rId9"/>
    <p:sldId id="277" r:id="rId10"/>
    <p:sldId id="279" r:id="rId11"/>
    <p:sldId id="278" r:id="rId12"/>
    <p:sldId id="283" r:id="rId13"/>
    <p:sldId id="284" r:id="rId14"/>
    <p:sldId id="270" r:id="rId15"/>
    <p:sldId id="266" r:id="rId16"/>
    <p:sldId id="265" r:id="rId17"/>
    <p:sldId id="267" r:id="rId18"/>
    <p:sldId id="26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6655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2330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216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018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75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8868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993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998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721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137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1927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DABD527C-0D4B-4AF5-B88B-66FFF2956254}" type="datetimeFigureOut">
              <a:rPr lang="en-GB" smtClean="0"/>
              <a:t>11/01/2024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BC3B8AB-7FD5-44AE-99DF-869BC4BA49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926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949EE4-083D-4A84-9653-141F50FA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117" y="381370"/>
            <a:ext cx="2366449" cy="24037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594C42-354E-418C-81C0-EDD1B996F200}"/>
              </a:ext>
            </a:extLst>
          </p:cNvPr>
          <p:cNvSpPr txBox="1"/>
          <p:nvPr/>
        </p:nvSpPr>
        <p:spPr>
          <a:xfrm>
            <a:off x="3045204" y="2223083"/>
            <a:ext cx="83386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Parent Workshop – Behaviour</a:t>
            </a:r>
          </a:p>
          <a:p>
            <a:r>
              <a:rPr lang="en-US" sz="4800" dirty="0"/>
              <a:t>Tuesday 16</a:t>
            </a:r>
            <a:r>
              <a:rPr lang="en-US" sz="4800" baseline="30000" dirty="0"/>
              <a:t>th</a:t>
            </a:r>
            <a:r>
              <a:rPr lang="en-US" sz="4800" dirty="0"/>
              <a:t> January 2024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660045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AA512B-9117-418C-B3D0-E84521B91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82" y="356533"/>
            <a:ext cx="4096623" cy="30724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E1DCD2-7323-4A2D-A9CB-33E70C453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4345" y="922920"/>
            <a:ext cx="3445079" cy="34450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D2213F-51F3-4475-8173-40FC076A5F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0506" y="3739402"/>
            <a:ext cx="4878821" cy="2736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FB2EC5-175A-4FBC-8714-610B85BEA7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8102" y="356533"/>
            <a:ext cx="2365453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45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681034-AAEB-40AC-8692-009392A4F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098" y="1528565"/>
            <a:ext cx="8687701" cy="380086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8F6E7D-12AF-47A4-BD2D-D6491A2A0B5F}"/>
              </a:ext>
            </a:extLst>
          </p:cNvPr>
          <p:cNvSpPr txBox="1"/>
          <p:nvPr/>
        </p:nvSpPr>
        <p:spPr>
          <a:xfrm>
            <a:off x="285226" y="444617"/>
            <a:ext cx="11316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How do we set the expectations for pupil behaviour in our school ?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87653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040B39-B500-488C-9D17-17A93B370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069" y="2060097"/>
            <a:ext cx="9642628" cy="241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0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9A34CE-22C3-4F54-A68D-005668F75E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44" y="1007378"/>
            <a:ext cx="2960616" cy="29606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5A3D6E-9A1C-4546-A0EB-B18ED5377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5438" y="2844566"/>
            <a:ext cx="2859948" cy="28599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D7496A-3A44-4B9D-899A-E601982614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4433" y="575059"/>
            <a:ext cx="3024274" cy="22695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43A040-407F-4A28-8246-DB6925A66801}"/>
              </a:ext>
            </a:extLst>
          </p:cNvPr>
          <p:cNvSpPr txBox="1"/>
          <p:nvPr/>
        </p:nvSpPr>
        <p:spPr>
          <a:xfrm>
            <a:off x="653644" y="3708522"/>
            <a:ext cx="3078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Dojo Points</a:t>
            </a:r>
            <a:endParaRPr lang="en-GB" sz="4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DD21-88C5-4B4C-85B5-37D3339BB3E2}"/>
              </a:ext>
            </a:extLst>
          </p:cNvPr>
          <p:cNvSpPr txBox="1"/>
          <p:nvPr/>
        </p:nvSpPr>
        <p:spPr>
          <a:xfrm>
            <a:off x="4008538" y="5319793"/>
            <a:ext cx="2859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Pom Poms</a:t>
            </a:r>
            <a:endParaRPr lang="en-GB" sz="4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D00F56-9384-496A-8D6E-55C59ED3E831}"/>
              </a:ext>
            </a:extLst>
          </p:cNvPr>
          <p:cNvSpPr txBox="1"/>
          <p:nvPr/>
        </p:nvSpPr>
        <p:spPr>
          <a:xfrm>
            <a:off x="7476709" y="2659559"/>
            <a:ext cx="44797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Golden Lunchbox</a:t>
            </a:r>
            <a:endParaRPr lang="en-GB" sz="4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4321EF-F4E1-42B8-B1AD-2D23F955A463}"/>
              </a:ext>
            </a:extLst>
          </p:cNvPr>
          <p:cNvSpPr txBox="1"/>
          <p:nvPr/>
        </p:nvSpPr>
        <p:spPr>
          <a:xfrm>
            <a:off x="412466" y="361047"/>
            <a:ext cx="2799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/>
              <a:t>Rewards</a:t>
            </a:r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2873733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807811-651C-41A7-A685-B42403C93C9F}"/>
              </a:ext>
            </a:extLst>
          </p:cNvPr>
          <p:cNvSpPr txBox="1"/>
          <p:nvPr/>
        </p:nvSpPr>
        <p:spPr>
          <a:xfrm>
            <a:off x="404769" y="293507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u="sng" dirty="0"/>
              <a:t>C</a:t>
            </a:r>
            <a:r>
              <a:rPr lang="en-GB" sz="3600" u="sng" dirty="0"/>
              <a:t>onsequences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3880C3-DAA5-478F-B4D0-3D3F2E5372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908" y="2679322"/>
            <a:ext cx="2836537" cy="18507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BC8A71-9666-45FD-B28F-752421C9A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995" y="2599801"/>
            <a:ext cx="2286000" cy="2009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344223-0739-497B-BADB-62A1F4D81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5375" y="2599801"/>
            <a:ext cx="3296873" cy="1854491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B83EAFD5-9FD6-419C-882E-7C9EFF827774}"/>
              </a:ext>
            </a:extLst>
          </p:cNvPr>
          <p:cNvSpPr/>
          <p:nvPr/>
        </p:nvSpPr>
        <p:spPr>
          <a:xfrm>
            <a:off x="3452070" y="3429000"/>
            <a:ext cx="926983" cy="2789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36652743-0600-4807-B74B-FDA006D85E56}"/>
              </a:ext>
            </a:extLst>
          </p:cNvPr>
          <p:cNvSpPr/>
          <p:nvPr/>
        </p:nvSpPr>
        <p:spPr>
          <a:xfrm>
            <a:off x="7273255" y="3426903"/>
            <a:ext cx="998290" cy="3439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4455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9B7F78-B4E5-4C5A-8BA9-9938BAEC94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74" y="834984"/>
            <a:ext cx="2581227" cy="16777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71EC93-928E-4A60-8537-104521919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09" y="3765346"/>
            <a:ext cx="3844771" cy="21605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9B9CEE-AC7D-4A94-9F71-435FE3A10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9994" y="2141178"/>
            <a:ext cx="3072469" cy="25756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DBA5BA-0590-4C3F-9761-01D55A1000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5223" y="1167777"/>
            <a:ext cx="3529928" cy="26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98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C331BF-55DA-4900-8F9D-A5B4851A9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484" y="957044"/>
            <a:ext cx="5243120" cy="524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16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1188720"/>
            <a:ext cx="114050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bullying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8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bothering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sz="8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788" y="3016868"/>
            <a:ext cx="3832167" cy="27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61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956F43-B1DE-45DC-B9C7-E0C77B2E83DC}"/>
              </a:ext>
            </a:extLst>
          </p:cNvPr>
          <p:cNvSpPr txBox="1"/>
          <p:nvPr/>
        </p:nvSpPr>
        <p:spPr>
          <a:xfrm>
            <a:off x="427839" y="335560"/>
            <a:ext cx="93369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bullying ?</a:t>
            </a:r>
            <a:endParaRPr lang="en-GB" sz="6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4F36E2-669C-40ED-B9F9-21DCA42FF600}"/>
              </a:ext>
            </a:extLst>
          </p:cNvPr>
          <p:cNvSpPr txBox="1"/>
          <p:nvPr/>
        </p:nvSpPr>
        <p:spPr>
          <a:xfrm>
            <a:off x="1266739" y="1916803"/>
            <a:ext cx="105869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Bullying is when someone purposely hurts someone else physically or emotionally , repeatedly over time.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1E61A1-03DE-4251-B3F4-7DE44FC1F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443" y="4058524"/>
            <a:ext cx="5715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22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B4F931-104A-425A-821F-CC030A7569FC}"/>
              </a:ext>
            </a:extLst>
          </p:cNvPr>
          <p:cNvSpPr txBox="1"/>
          <p:nvPr/>
        </p:nvSpPr>
        <p:spPr>
          <a:xfrm>
            <a:off x="411061" y="318782"/>
            <a:ext cx="7625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bothering ? </a:t>
            </a:r>
            <a:endParaRPr lang="en-GB" sz="6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A497A5-DFCD-48BC-A448-EAC8960D7E0D}"/>
              </a:ext>
            </a:extLst>
          </p:cNvPr>
          <p:cNvSpPr txBox="1"/>
          <p:nvPr/>
        </p:nvSpPr>
        <p:spPr>
          <a:xfrm>
            <a:off x="469784" y="1963024"/>
            <a:ext cx="114845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Bothering</a:t>
            </a:r>
            <a:r>
              <a:rPr lang="en-US" sz="4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when someone annoys or upsets you. It might be a disagreement or falling out , someone following you around or being rude or unkind. </a:t>
            </a:r>
            <a:endParaRPr lang="en-GB" sz="4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116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 ways to boost public speaking skills in primary - Teachwire">
            <a:extLst>
              <a:ext uri="{FF2B5EF4-FFF2-40B4-BE49-F238E27FC236}">
                <a16:creationId xmlns:a16="http://schemas.microsoft.com/office/drawing/2014/main" id="{528F3F98-E630-4B29-A0E0-324427F48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097" y="1483410"/>
            <a:ext cx="8321806" cy="440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3FA5627-F3B4-46F0-8D81-E0605CB8DB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10" y="290253"/>
            <a:ext cx="2715113" cy="19412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45B814-7F21-4202-9E5B-2A89FA2F4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579" y="164417"/>
            <a:ext cx="2715113" cy="19412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6EFFF0-7A8D-416E-968F-ABA7F0521E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0168" y="4895066"/>
            <a:ext cx="2515521" cy="17985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4C88EF-6466-4DB7-9D6C-63AC1BFAAC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865" y="4752364"/>
            <a:ext cx="2715113" cy="19412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245B06-EF68-4792-8E10-01FDE435E0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210" y="290251"/>
            <a:ext cx="2539113" cy="181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394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FC73BC-D3B8-46E8-A161-398CBF6EB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79365">
            <a:off x="356924" y="510548"/>
            <a:ext cx="3418110" cy="22745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B96200-3D01-4D64-A91D-483AA7280E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54" y="4276288"/>
            <a:ext cx="4790114" cy="22154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B022F9-19A8-45EF-96B7-DD8E9BF845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9434" y="138688"/>
            <a:ext cx="3933053" cy="25810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FD70F9-F7EB-4CC0-8544-DE967D5742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001101"/>
            <a:ext cx="5240148" cy="34906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5991D97-2620-451D-A845-CA19968A7F8F}"/>
              </a:ext>
            </a:extLst>
          </p:cNvPr>
          <p:cNvSpPr txBox="1"/>
          <p:nvPr/>
        </p:nvSpPr>
        <p:spPr>
          <a:xfrm>
            <a:off x="4186106" y="1056465"/>
            <a:ext cx="28438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Playtime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910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74469"/>
            <a:ext cx="110947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In the playground…</a:t>
            </a:r>
          </a:p>
          <a:p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play nicely together and don’t hurt others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look after all the equipment and use it sensibly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show respect to everyone 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tell someone if we feel bothered by something, or if we are sad, upset or unhappy so someone can help you. </a:t>
            </a: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842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1589" y="243840"/>
            <a:ext cx="11582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Play together </a:t>
            </a:r>
            <a:r>
              <a:rPr lang="en-US" sz="4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choose games that don’t hurt others.</a:t>
            </a: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182,000+ Children Playing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323" y="967115"/>
            <a:ext cx="7539545" cy="502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083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ow to make a hula hoop 3 - Ruby Hoop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" name="AutoShape 4" descr="how to make a hula hoop 3 - Ruby Hoopi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6150" name="Picture 6" descr="broken hula hoops – Darts for Physical Edu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0337"/>
            <a:ext cx="4170226" cy="556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VK hula hoop-6 Hula Hoop Price in India - Buy VK hula hoop-6 Hula Hoop  online at Flipkart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12738"/>
            <a:ext cx="3933825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41966" y="4545874"/>
            <a:ext cx="704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Look after the equipment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1367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ll About Respect | Why Is Respect Important? | Kids Help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879" y="825225"/>
            <a:ext cx="7846423" cy="422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1920" y="182880"/>
            <a:ext cx="5364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/>
              <a:t>Show...</a:t>
            </a:r>
            <a:endParaRPr lang="en-GB" sz="8000" dirty="0"/>
          </a:p>
        </p:txBody>
      </p:sp>
      <p:sp>
        <p:nvSpPr>
          <p:cNvPr id="3" name="TextBox 2"/>
          <p:cNvSpPr txBox="1"/>
          <p:nvPr/>
        </p:nvSpPr>
        <p:spPr>
          <a:xfrm>
            <a:off x="6583680" y="4632960"/>
            <a:ext cx="5434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/>
              <a:t>to everyone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2218152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F6A753-37D8-4428-9250-0131B8020849}"/>
              </a:ext>
            </a:extLst>
          </p:cNvPr>
          <p:cNvSpPr txBox="1"/>
          <p:nvPr/>
        </p:nvSpPr>
        <p:spPr>
          <a:xfrm>
            <a:off x="3215081" y="3800105"/>
            <a:ext cx="60946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https://www.barleycroft.leicester.sch.uk/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99C26E-DB80-46AB-A361-4F5E5734E36F}"/>
              </a:ext>
            </a:extLst>
          </p:cNvPr>
          <p:cNvSpPr txBox="1"/>
          <p:nvPr/>
        </p:nvSpPr>
        <p:spPr>
          <a:xfrm>
            <a:off x="679508" y="679508"/>
            <a:ext cx="108329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Our school behaviour policy is on our website (look under Key Information – Policies and Guidance – Behaviour Policy 23/24 )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87507305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33</TotalTime>
  <Words>191</Words>
  <Application>Microsoft Office PowerPoint</Application>
  <PresentationFormat>Widescreen</PresentationFormat>
  <Paragraphs>29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Canham</dc:creator>
  <cp:lastModifiedBy>James Canham</cp:lastModifiedBy>
  <cp:revision>4</cp:revision>
  <dcterms:created xsi:type="dcterms:W3CDTF">2024-01-11T09:21:47Z</dcterms:created>
  <dcterms:modified xsi:type="dcterms:W3CDTF">2024-01-11T09:55:26Z</dcterms:modified>
</cp:coreProperties>
</file>